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17" r:id="rId2"/>
    <p:sldId id="1424" r:id="rId3"/>
    <p:sldId id="1425" r:id="rId4"/>
    <p:sldId id="1426" r:id="rId5"/>
    <p:sldId id="1427" r:id="rId6"/>
    <p:sldId id="14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390. HONG GEN DIH IN, TANGLAI THU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Tell Me the Old, Old Story </a:t>
            </a:r>
          </a:p>
          <a:p>
            <a:r>
              <a:rPr lang="en-US" sz="1500" dirty="0" err="1"/>
              <a:t>Efe</a:t>
            </a:r>
            <a:r>
              <a:rPr lang="en-US" sz="1500" dirty="0"/>
              <a:t>. 3:19 </a:t>
            </a:r>
          </a:p>
          <a:p>
            <a:r>
              <a:rPr lang="en-US" sz="1500" dirty="0"/>
              <a:t>Katherine </a:t>
            </a:r>
            <a:r>
              <a:rPr lang="en-US" sz="1500" dirty="0" err="1"/>
              <a:t>HanDoh</a:t>
            </a:r>
            <a:r>
              <a:rPr lang="en-US" sz="1500" dirty="0"/>
              <a:t> is, 1834-1911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345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Amah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naupangte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gawp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19683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1399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86" y="746203"/>
            <a:ext cx="8244894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86" y="1780381"/>
            <a:ext cx="8590209" cy="3693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mangngilh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10744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486" y="746203"/>
            <a:ext cx="8244894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86" y="1780381"/>
            <a:ext cx="8590209" cy="3693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96258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455" y="799295"/>
            <a:ext cx="8244894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455" y="1780381"/>
            <a:ext cx="8590209" cy="3693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kiciantakin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gawp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7566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260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390. HONG GEN DIH IN, TANGLAI THU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2018-12-15T06:31:02Z</dcterms:modified>
</cp:coreProperties>
</file>